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4"/>
  </p:notesMasterIdLst>
  <p:sldIdLst>
    <p:sldId id="3343" r:id="rId9"/>
    <p:sldId id="2147375036" r:id="rId10"/>
    <p:sldId id="2147375034" r:id="rId11"/>
    <p:sldId id="2147375028" r:id="rId12"/>
    <p:sldId id="2147375033" r:id="rId13"/>
    <p:sldId id="2147375032" r:id="rId14"/>
    <p:sldId id="2147375037" r:id="rId15"/>
    <p:sldId id="2147375038" r:id="rId16"/>
    <p:sldId id="2147375035" r:id="rId17"/>
    <p:sldId id="2147375030" r:id="rId18"/>
    <p:sldId id="2147375029" r:id="rId19"/>
    <p:sldId id="3346" r:id="rId20"/>
    <p:sldId id="2145705568" r:id="rId21"/>
    <p:sldId id="2145705566" r:id="rId22"/>
    <p:sldId id="2147375019" r:id="rId23"/>
    <p:sldId id="2147375017" r:id="rId24"/>
    <p:sldId id="2145705874" r:id="rId25"/>
    <p:sldId id="2145705878" r:id="rId26"/>
    <p:sldId id="2145705879" r:id="rId27"/>
    <p:sldId id="2145705900" r:id="rId28"/>
    <p:sldId id="2147375020" r:id="rId29"/>
    <p:sldId id="2145705872" r:id="rId30"/>
    <p:sldId id="2145705907" r:id="rId31"/>
    <p:sldId id="2147375014" r:id="rId32"/>
    <p:sldId id="2145705889" r:id="rId33"/>
    <p:sldId id="2147375021" r:id="rId34"/>
    <p:sldId id="2147375027" r:id="rId35"/>
    <p:sldId id="2147375000" r:id="rId36"/>
    <p:sldId id="2147375004" r:id="rId37"/>
    <p:sldId id="2147375005" r:id="rId38"/>
    <p:sldId id="2147375006" r:id="rId39"/>
    <p:sldId id="2147375007" r:id="rId40"/>
    <p:sldId id="2147375025" r:id="rId41"/>
    <p:sldId id="2147375031" r:id="rId42"/>
    <p:sldId id="214737502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2E3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17"/>
    <p:restoredTop sz="94856"/>
  </p:normalViewPr>
  <p:slideViewPr>
    <p:cSldViewPr snapToGrid="0">
      <p:cViewPr varScale="1">
        <p:scale>
          <a:sx n="132" d="100"/>
          <a:sy n="132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8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20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79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8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2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83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9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07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0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Mar 13,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n-US" sz="3600" b="1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rd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endParaRPr lang="en-US"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07DED8-D364-3ADA-421A-B076E565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6" y="1281847"/>
            <a:ext cx="5428007" cy="3453272"/>
          </a:xfrm>
          <a:prstGeom prst="rect">
            <a:avLst/>
          </a:prstGeom>
        </p:spPr>
      </p:pic>
      <p:pic>
        <p:nvPicPr>
          <p:cNvPr id="5" name="Picture 4" descr="Graphical user interface, chart, application, Excel&#10;&#10;Description automatically generated">
            <a:extLst>
              <a:ext uri="{FF2B5EF4-FFF2-40B4-BE49-F238E27FC236}">
                <a16:creationId xmlns:a16="http://schemas.microsoft.com/office/drawing/2014/main" id="{BE280841-9C5E-BBCE-4B20-D73CA2A3B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1281847"/>
            <a:ext cx="6486214" cy="34532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C5F217-8528-A61A-5036-89799B0BD5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all samples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935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915069F-53C3-4BF8-2299-5489A09953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"/>
          <a:stretch/>
        </p:blipFill>
        <p:spPr>
          <a:xfrm>
            <a:off x="652049" y="1162739"/>
            <a:ext cx="4941928" cy="45325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4456FBC-BE1E-1B7D-C401-F3F54CE1DF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1" r="2326" b="16250"/>
          <a:stretch/>
        </p:blipFill>
        <p:spPr>
          <a:xfrm>
            <a:off x="6306670" y="1162739"/>
            <a:ext cx="5634317" cy="46356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A6B3EA-5E54-928E-FD31-0C1186F70E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iPSC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090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72B76D-48FF-D4B8-9080-58E1A23116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NGN2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F9B9CC8-AE96-EF5D-43AD-F43B7B9F1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748"/>
            <a:ext cx="6037730" cy="345621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20176A-3A1B-50C7-31A2-9C4941475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0" y="1605747"/>
            <a:ext cx="6037730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586E67-544B-D162-8388-83761169F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1089213"/>
            <a:ext cx="10094421" cy="47333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C4687E-9253-A31D-0FA8-9C58CE3890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Sy5Y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085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783884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17" y="684732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01A04E-DB45-5AB7-8A2C-D9991D5CA786}"/>
              </a:ext>
            </a:extLst>
          </p:cNvPr>
          <p:cNvSpPr/>
          <p:nvPr/>
        </p:nvSpPr>
        <p:spPr>
          <a:xfrm>
            <a:off x="1729648" y="936434"/>
            <a:ext cx="8505022" cy="179574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4B10F-603D-441C-997C-B6CB969EA32B}"/>
              </a:ext>
            </a:extLst>
          </p:cNvPr>
          <p:cNvSpPr/>
          <p:nvPr/>
        </p:nvSpPr>
        <p:spPr>
          <a:xfrm>
            <a:off x="1729647" y="4125819"/>
            <a:ext cx="8505021" cy="17957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FEAAE-795F-32C8-0450-E7D0230F4D65}"/>
              </a:ext>
            </a:extLst>
          </p:cNvPr>
          <p:cNvSpPr/>
          <p:nvPr/>
        </p:nvSpPr>
        <p:spPr>
          <a:xfrm>
            <a:off x="1729647" y="2732184"/>
            <a:ext cx="8505020" cy="13936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79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0" y="764802"/>
            <a:ext cx="4826270" cy="4936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CF4E9B-6419-BDF9-7CAC-6EB8C6BF4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8" y="783884"/>
            <a:ext cx="4456496" cy="5064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D2D91-0D87-59CF-56CD-C3E86C938A34}"/>
              </a:ext>
            </a:extLst>
          </p:cNvPr>
          <p:cNvSpPr txBox="1"/>
          <p:nvPr/>
        </p:nvSpPr>
        <p:spPr>
          <a:xfrm>
            <a:off x="1564155" y="5663711"/>
            <a:ext cx="416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Treatment vs 3 Control Samples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930F-7270-8965-113F-BE125D306C80}"/>
              </a:ext>
            </a:extLst>
          </p:cNvPr>
          <p:cNvSpPr txBox="1"/>
          <p:nvPr/>
        </p:nvSpPr>
        <p:spPr>
          <a:xfrm>
            <a:off x="7020075" y="5663711"/>
            <a:ext cx="525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avalaible</a:t>
            </a:r>
            <a:r>
              <a:rPr lang="en-US" dirty="0"/>
              <a:t> Treatment vs 4 Control Samples </a:t>
            </a:r>
          </a:p>
        </p:txBody>
      </p:sp>
    </p:spTree>
    <p:extLst>
      <p:ext uri="{BB962C8B-B14F-4D97-AF65-F5344CB8AC3E}">
        <p14:creationId xmlns:p14="http://schemas.microsoft.com/office/powerpoint/2010/main" val="37510942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78A4858-C293-1DCB-A5E0-3B63DBA78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1118338"/>
            <a:ext cx="5378824" cy="41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21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28828</TotalTime>
  <Words>1147</Words>
  <Application>Microsoft Macintosh PowerPoint</Application>
  <PresentationFormat>Widescreen</PresentationFormat>
  <Paragraphs>413</Paragraphs>
  <Slides>35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63</cp:revision>
  <dcterms:created xsi:type="dcterms:W3CDTF">2021-06-27T14:47:41Z</dcterms:created>
  <dcterms:modified xsi:type="dcterms:W3CDTF">2023-03-13T13:21:29Z</dcterms:modified>
</cp:coreProperties>
</file>